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4cfffb0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4cfffb0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7133fb1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57133fb1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7133fb1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7133fb1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2ba6c91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a2ba6c91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63296219c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63296219c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0375" y="1668400"/>
            <a:ext cx="6082200" cy="10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Presentation on the paper </a:t>
            </a:r>
            <a:r>
              <a:rPr lang="en" sz="2500"/>
              <a:t>"Dynamic Data Driven Simulation"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4101950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Nures Saba Tiana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23166007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6262275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ST: Mehnaz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RA: Amit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4101950" y="535200"/>
            <a:ext cx="27903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Number:  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/>
        </p:nvSpPr>
        <p:spPr>
          <a:xfrm>
            <a:off x="1928825" y="1530200"/>
            <a:ext cx="6407700" cy="29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Title: Dynamic Data Driven Simulation: A New Paradigm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Introduction to the concept of dynamic data driven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integrating real-time data into simulation systems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Introduction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Motivation and Purpose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Motivation behind dynamic data driven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Purpose and aims of the proposed paradigm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Hypothesis driving the development of dynamic data driven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Framework and Methodology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422300" y="15752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Framework of dynamic data driven simulation based on sequential Monte Carlo methods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Assimilation of real-time sensor data into running simulation systems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Illustrative example of dynamic data driven simulation in wildfire spread modeling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Opportunities and Challenges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Opportunities associated with dynamic data driven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Challenges in implementing dynamic data driven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addressing the challenges for effective implementation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Limitations and Critiques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First limitation or critique related to dynamic data driven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Second limitation or critique associated with the implementation of DDDS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addressing these limitations for the broader adoption of DDDS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Future Scopes and Conclusion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3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23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Future scopes and potential applications of dynamic data driven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Conclusion emphasizing the significance of DDDS as a new paradigm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Call to action for further research and exploration in the field of dynamic data driven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